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6B3E7-83A5-CC75-317B-38F4C44DB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8668" y="248574"/>
            <a:ext cx="9424850" cy="1076887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№187 с татарским языком воспитания и обучения» Советского района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7DDACF-7446-6BF9-CC1F-CD59F5E33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8283" y="1518407"/>
            <a:ext cx="10253709" cy="4704839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</a:p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основной образовательной программы дошкольного образования </a:t>
            </a:r>
          </a:p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ТНР</a:t>
            </a:r>
          </a:p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99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134464-C8FF-E2DD-4A04-D9DC05FCA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99495"/>
            <a:ext cx="8791575" cy="6134470"/>
          </a:xfrm>
        </p:spPr>
        <p:txBody>
          <a:bodyPr>
            <a:normAutofit fontScale="92500"/>
          </a:bodyPr>
          <a:lstStyle/>
          <a:p>
            <a:r>
              <a:rPr lang="ru-RU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(Программа)для детей с тяжелыми нарушениями речи муниципального бюджетного дошкольного образовательного учреждения «Детский сад №187 комбинированного вида с татарским языком воспитания и обучения» Советского района </a:t>
            </a:r>
            <a:r>
              <a:rPr lang="ru-RU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разработана с учётом культурно-исторических особенностей современного общества, в соответствии с Федеральным законом «Об образовании в Российской Федерации» и Федеральным государственным образовательным стандартом дошкольного образования (далее – ФГОС ДО), с учётом примерной адаптированной образовательной программы дошкольного образования.</a:t>
            </a:r>
          </a:p>
          <a:p>
            <a:r>
              <a:rPr lang="ru-RU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для детей с тяжелыми нарушениями речи является нормативным управленческим документом, характеризует систему организации коррекционной образовательной деятельности, является инструментом педагогической деятельности, предусматривает наиболее оптимальные и эффективные для конкретных групп воспитанников содержание, формы, методы и приемы организации воспитательного и образовательного процесса с целью получения наиболее эффективного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4096806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172B75-B3DD-1E97-E559-245AEF181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136" y="914400"/>
            <a:ext cx="9905999" cy="5274578"/>
          </a:xfrm>
        </p:spPr>
        <p:txBody>
          <a:bodyPr>
            <a:normAutofit/>
          </a:bodyPr>
          <a:lstStyle/>
          <a:p>
            <a:r>
              <a:rPr lang="ru-RU" sz="19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образовательной части </a:t>
            </a:r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является построение системы работы в группах компенсирующей направленности для детей с тяжелыми нарушениями речи в возрасте с 5 до 7 лет, предусматривающей полную интеграцию действий всех специалистов дошкольного образовательного учреждения и родителей дошкольников. Планирование работы во всех пяти образовательных областях учитывает особенности речевого и общего развития детей с тяжелой речевой патологией. Комплексность педагогического воздействия направлена на выравнивание речевого и психофизического развития детей и обеспечение их всестороннего гармоничного развития. </a:t>
            </a:r>
            <a:endParaRPr lang="ru-RU" sz="19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</a:t>
            </a:r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образования.</a:t>
            </a:r>
          </a:p>
          <a:p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94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8060F2-E719-68FF-1286-FD74F00AF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721453"/>
            <a:ext cx="9905999" cy="5352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важнейших задач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–консультативная работа с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семьей, привлечение родителей к активному сотрудничеству, т. к. только в процессе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деятельности детского сада и семьи удается максимально помочь ребенку в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преодолении имеющихся недостатков и трудностей. Программа подчеркивает ценность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– объединение педагогов и родителей в единое содружество, используя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формы взаимодействия: родительские собрания, информация на сайте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ДОУ, проведение совместных праздников и развлечений, организация конкурсов и экологических акций, реализация совместных проектов, консультации, рекомендации, мастер–классы, семинары–практикумы, круглые столы, досуги и другое</a:t>
            </a:r>
          </a:p>
        </p:txBody>
      </p:sp>
    </p:spTree>
    <p:extLst>
      <p:ext uri="{BB962C8B-B14F-4D97-AF65-F5344CB8AC3E}">
        <p14:creationId xmlns:p14="http://schemas.microsoft.com/office/powerpoint/2010/main" val="329328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9E71CE-B090-E6ED-62D8-2CFE70755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732" y="243281"/>
            <a:ext cx="10595296" cy="5847126"/>
          </a:xfrm>
        </p:spPr>
        <p:txBody>
          <a:bodyPr>
            <a:normAutofit/>
          </a:bodyPr>
          <a:lstStyle/>
          <a:p>
            <a:r>
              <a:rPr lang="ru-RU" sz="19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программы, целевые ориентиры</a:t>
            </a:r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программы представлены в виде целевых ориентиров. В соответствие с ФГОС ДО целевые ориентиры дошкольного образования определяются независимо от характера программы, форм ее реализации, особенностей развития детей. Целевые ориентиры не подлежат непосредственной оценке в виде педагогической и/или психологической диагностики и не могут сравниваться с реальными достижениями детей.</a:t>
            </a:r>
          </a:p>
          <a:p>
            <a:pPr marL="0" indent="0">
              <a:buNone/>
            </a:pPr>
            <a:r>
              <a:rPr lang="ru-RU" sz="19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освоения Программы: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семи годам ребенок: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хорошо владеет устной речью, может выражать свои мысли и желания, проявляет инициативу в общении, умеет задавать вопросы, делать умозаключения, знает и умеет пересказывать сказки, рассказывать стихи, составлять рассказы по серии сюжетных картинок или по сюжетной </a:t>
            </a:r>
            <a:r>
              <a:rPr lang="ru-RU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картинеке</a:t>
            </a: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 у него сформированы элементарные навыки </a:t>
            </a:r>
            <a:r>
              <a:rPr lang="ru-RU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звукослогового</a:t>
            </a: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анализа, что обеспечивает формирование предпосылок грамотности;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любознателен; склонен наблюдать, экспериментировать; он обладает начальными знаниями о себе, о природном и социальном мире;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к принятию собственных решений с опорой на знания и умения в различных видах деятельности;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инициативен, самостоятелен в различных видах деятельности, способен выбрать себе занятия и партнеров по совместной деятельности;</a:t>
            </a:r>
          </a:p>
          <a:p>
            <a:pPr marL="0" indent="0"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активен, успешно взаимодействует со сверстниками и взрослыми; у ребенка сформировалось положительное отношение к самому себе, окружающим, к различным видам деятельности;</a:t>
            </a:r>
          </a:p>
          <a:p>
            <a:pPr>
              <a:buFontTx/>
              <a:buChar char="-"/>
            </a:pPr>
            <a:endParaRPr lang="ru-RU" sz="19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267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BFBD8B-032A-F55F-A9C5-A3E773F4B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771788"/>
            <a:ext cx="9905999" cy="5142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способен адекватно проявлять свои чувства, умеет радоваться успехам и сопереживать неудачам других, способен договариваться, старается разрешать конфликты;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обладает чувством собственного достоинства, чувством веры в себя;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умеет подчиняться правилам и социальным нормам, способен к волевым усилиям;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внимательно слушает музыку, эмоционально откликается на выраженные в ней чувства и настроения;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выражает свои впечатления от музыки в движениях и рисунках;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поет несложные песни в удобном диапазоне, исполняя их выразительно и музыкально, правильно передавая мелодию;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воспроизводит и часто поет общее направление мелодии и отдельные её отрезки с аккомпанементом;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выразительно и ритмично двигается в соответствии с разнообразным характером музыки, музыкальными образами; передает несложный музыкальный ритмический рисунок; самостоятельно начинает движение после музыкального вступления; активно участвует в выполнении творческих заданий;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развиты крупная и мелкая моторика, он подвижен и вынослив, владеет основными движениями, может контролировать свои движения, умеет управлять ими;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сформированы основные физические качества возрасту гигиенические процедуры, соблюдает элементарные правила здорового образа жизни;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участвует в играх с элементами спорта.</a:t>
            </a:r>
          </a:p>
        </p:txBody>
      </p:sp>
    </p:spTree>
    <p:extLst>
      <p:ext uri="{BB962C8B-B14F-4D97-AF65-F5344CB8AC3E}">
        <p14:creationId xmlns:p14="http://schemas.microsoft.com/office/powerpoint/2010/main" val="21098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1B93437-E97B-1BC3-AF2C-3EA6883A8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470" y="1168644"/>
            <a:ext cx="8158238" cy="4520711"/>
          </a:xfrm>
        </p:spPr>
      </p:pic>
    </p:spTree>
    <p:extLst>
      <p:ext uri="{BB962C8B-B14F-4D97-AF65-F5344CB8AC3E}">
        <p14:creationId xmlns:p14="http://schemas.microsoft.com/office/powerpoint/2010/main" val="1773943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120</TotalTime>
  <Words>797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Контур</vt:lpstr>
      <vt:lpstr>Муниципальное бюджетное дошкольное образовательное учреждение «детский сад №187 с татарским языком воспитания и обучения» Советского района г.Казани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№187 с татарским языком воспитания и обучения» Советского района г.Казани</dc:title>
  <dc:creator>Ермолаева Кристина Владимировна</dc:creator>
  <cp:lastModifiedBy>user</cp:lastModifiedBy>
  <cp:revision>2</cp:revision>
  <dcterms:created xsi:type="dcterms:W3CDTF">2022-11-24T02:39:34Z</dcterms:created>
  <dcterms:modified xsi:type="dcterms:W3CDTF">2022-11-24T06:36:03Z</dcterms:modified>
</cp:coreProperties>
</file>